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  <p:sldMasterId id="2147483865" r:id="rId4"/>
  </p:sldMasterIdLst>
  <p:notesMasterIdLst>
    <p:notesMasterId r:id="rId24"/>
  </p:notesMasterIdLst>
  <p:sldIdLst>
    <p:sldId id="298" r:id="rId5"/>
    <p:sldId id="299" r:id="rId6"/>
    <p:sldId id="334" r:id="rId7"/>
    <p:sldId id="335" r:id="rId8"/>
    <p:sldId id="300" r:id="rId9"/>
    <p:sldId id="301" r:id="rId10"/>
    <p:sldId id="336" r:id="rId11"/>
    <p:sldId id="365" r:id="rId12"/>
    <p:sldId id="364" r:id="rId13"/>
    <p:sldId id="363" r:id="rId14"/>
    <p:sldId id="302" r:id="rId15"/>
    <p:sldId id="367" r:id="rId16"/>
    <p:sldId id="350" r:id="rId17"/>
    <p:sldId id="371" r:id="rId18"/>
    <p:sldId id="366" r:id="rId19"/>
    <p:sldId id="368" r:id="rId20"/>
    <p:sldId id="369" r:id="rId21"/>
    <p:sldId id="370" r:id="rId22"/>
    <p:sldId id="356" r:id="rId23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7" autoAdjust="0"/>
    <p:restoredTop sz="94660"/>
  </p:normalViewPr>
  <p:slideViewPr>
    <p:cSldViewPr>
      <p:cViewPr varScale="1">
        <p:scale>
          <a:sx n="78" d="100"/>
          <a:sy n="78" d="100"/>
        </p:scale>
        <p:origin x="96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70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795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25012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75388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5277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6966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39123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97214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92280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733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0503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623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8285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AAAAAA=="/>
              </a:ext>
            </a:extLst>
          </p:cNvSpPr>
          <p:nvPr/>
        </p:nvSpPr>
        <p:spPr>
          <a:xfrm>
            <a:off x="0" y="1180722"/>
            <a:ext cx="9144000" cy="5677278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4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kumimoji="0" lang="ru-RU" sz="4000" b="1" i="0" u="none" strike="noStrike" kern="1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cs typeface="Arial" pitchFamily="2" charset="-52"/>
              </a:rPr>
              <a:t>	</a:t>
            </a:r>
            <a:endParaRPr kumimoji="0" lang="ru-RU" sz="4000" b="1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5412" t="21618" r="4836"/>
          <a:stretch/>
        </p:blipFill>
        <p:spPr>
          <a:xfrm>
            <a:off x="0" y="1151227"/>
            <a:ext cx="9144000" cy="57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Применение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 по охране труда при эксплуатации электроустановок (ПОТЭУ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ПОТЭУ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распространяются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работников электротехнического персонала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 также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работодателей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занятых техническим обслуживанием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ЭУ,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проводящих в них оперативные переключения, организующих и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выполняющих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строительные, монтажные, наладочные, ремонтные работы,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испытания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измерения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2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135" t="10352" r="1312"/>
          <a:stretch/>
        </p:blipFill>
        <p:spPr>
          <a:xfrm>
            <a:off x="0" y="-8495"/>
            <a:ext cx="9144000" cy="68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3782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99" t="3779" r="811" b="5654"/>
          <a:stretch/>
        </p:blipFill>
        <p:spPr>
          <a:xfrm>
            <a:off x="875" y="14262"/>
            <a:ext cx="9143125" cy="68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19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Работодатель в зависимости от специфики своей деятельности вправе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устанавливать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дополнительные требования безопасности, не противоречащие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ПОТЭУ.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Требования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должны содержаться в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инструкциях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охране труда, доводиться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виде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распоряжений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указаний, инструктажа</a:t>
            </a:r>
            <a:r>
              <a:rPr lang="ru-ru" sz="4000" noProof="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4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Машины, аппараты, линии и вспомогательное оборудование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предназначенные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для производства, преобразования, трансформации, передачи,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распределения электроэнергии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преобразования ее в другой вид энергии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должны находиться в технически исправном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состоянии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-безопасные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условия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</a:t>
            </a:r>
            <a:r>
              <a:rPr lang="ru-ru" sz="4000" noProof="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должны быть укомплектованы испытанными, готовыми к использованию защитными средствами и изделиями медицинского назначения для оказания первой помощи работникам в соответствии с действующими правилами и нормами</a:t>
            </a:r>
            <a:r>
              <a:rPr lang="ru-ru" sz="4000" noProof="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Ответственность за состояние охраны труда в организации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несет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работодатель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который вправе передать свои права и функции по этому вопросу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руководящему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работнику организации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наделенному в установленном порядке административными функциями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распорядительным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документом</a:t>
            </a:r>
            <a:r>
              <a:rPr lang="ru-ru" sz="4000" noProof="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Лица, виновные в нарушении требований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ПОТЭУ,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привлекаются к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ответственности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установленном порядке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Общие требования безопасности при обслуживании электроустановок.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№ 1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Область применения правил по охране труда при эксплуатации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бласть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применения правил по охране труда при эксплуатации электроустановок (ПОТЭУ).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Применение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 по охране труда при эксплуатации электроустановок (ПОТЭУ).</a:t>
            </a:r>
          </a:p>
          <a:p>
            <a:pPr>
              <a:lnSpc>
                <a:spcPct val="110000"/>
              </a:lnSpc>
              <a:buNone/>
              <a:defRPr lang="ru-ru"/>
            </a:pP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AAAAAA=="/>
              </a:ext>
            </a:extLst>
          </p:cNvSpPr>
          <p:nvPr/>
        </p:nvSpPr>
        <p:spPr>
          <a:xfrm>
            <a:off x="0" y="1180722"/>
            <a:ext cx="9144000" cy="5677278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Электроустановка (ЭУ)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- совокупность машин, аппаратов, линий электропередачи, оборудования предназначенных для: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4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производства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1)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, преобразования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2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), 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трансформации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3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), передачи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4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), распределения электроэнергии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5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 и 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преобразования ее в другие виды энергии 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6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4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kumimoji="0" lang="ru-RU" sz="4000" b="1" i="0" u="none" strike="noStrike" kern="1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cs typeface="Arial" pitchFamily="2" charset="-52"/>
              </a:rPr>
              <a:t>	</a:t>
            </a:r>
            <a:endParaRPr kumimoji="0" lang="ru-RU" sz="4000" b="1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95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385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1_Presentation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57</cp:revision>
  <dcterms:created xsi:type="dcterms:W3CDTF">2003-11-18T14:40:54Z</dcterms:created>
  <dcterms:modified xsi:type="dcterms:W3CDTF">2020-08-09T10:53:27Z</dcterms:modified>
</cp:coreProperties>
</file>